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62" r:id="rId6"/>
    <p:sldId id="264" r:id="rId7"/>
    <p:sldId id="266" r:id="rId8"/>
    <p:sldId id="261" r:id="rId9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7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xmlns="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xmlns="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xmlns="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xmlns="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xmlns="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xmlns="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="" xmlns:a16="http://schemas.microsoft.com/office/drawing/2014/main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="" xmlns:a16="http://schemas.microsoft.com/office/drawing/2014/main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="" xmlns:a16="http://schemas.microsoft.com/office/drawing/2014/main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="" xmlns:a16="http://schemas.microsoft.com/office/drawing/2014/main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="" xmlns:a16="http://schemas.microsoft.com/office/drawing/2014/main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="" xmlns:a16="http://schemas.microsoft.com/office/drawing/2014/main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="" xmlns:a16="http://schemas.microsoft.com/office/drawing/2014/main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="" xmlns:a16="http://schemas.microsoft.com/office/drawing/2014/main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="" xmlns:a16="http://schemas.microsoft.com/office/drawing/2014/main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="" xmlns:a16="http://schemas.microsoft.com/office/drawing/2014/main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="" xmlns:a16="http://schemas.microsoft.com/office/drawing/2014/main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="" xmlns:a16="http://schemas.microsoft.com/office/drawing/2014/main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="" xmlns:a16="http://schemas.microsoft.com/office/drawing/2014/main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="" xmlns:a16="http://schemas.microsoft.com/office/drawing/2014/main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="" xmlns:a16="http://schemas.microsoft.com/office/drawing/2014/main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="" xmlns:a16="http://schemas.microsoft.com/office/drawing/2014/main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="" xmlns:a16="http://schemas.microsoft.com/office/drawing/2014/main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="" xmlns:a16="http://schemas.microsoft.com/office/drawing/2014/main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="" xmlns:a16="http://schemas.microsoft.com/office/drawing/2014/main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="" xmlns:a16="http://schemas.microsoft.com/office/drawing/2014/main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="" xmlns:a16="http://schemas.microsoft.com/office/drawing/2014/main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="" xmlns:a16="http://schemas.microsoft.com/office/drawing/2014/main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="" xmlns:a16="http://schemas.microsoft.com/office/drawing/2014/main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="" xmlns:a16="http://schemas.microsoft.com/office/drawing/2014/main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="" xmlns:a16="http://schemas.microsoft.com/office/drawing/2014/main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="" xmlns:a16="http://schemas.microsoft.com/office/drawing/2014/main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="" xmlns:a16="http://schemas.microsoft.com/office/drawing/2014/main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="" xmlns:a16="http://schemas.microsoft.com/office/drawing/2014/main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936</Words>
  <Application>Microsoft Office PowerPoint</Application>
  <PresentationFormat>Произвольный</PresentationFormat>
  <Paragraphs>121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Тема Office</vt:lpstr>
      <vt:lpstr>1_Office Theme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диана</cp:lastModifiedBy>
  <cp:revision>60</cp:revision>
  <cp:lastPrinted>2025-03-18T05:26:41Z</cp:lastPrinted>
  <dcterms:created xsi:type="dcterms:W3CDTF">2025-03-17T06:45:18Z</dcterms:created>
  <dcterms:modified xsi:type="dcterms:W3CDTF">2025-04-01T06:32:37Z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